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340BC-FD87-40B1-80EF-7B63F2B7C145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F35B5-8046-4D9E-AD83-C3DA28A725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F35B5-8046-4D9E-AD83-C3DA28A725F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F35B5-8046-4D9E-AD83-C3DA28A725F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F35B5-8046-4D9E-AD83-C3DA28A725F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41DA-DD11-45B6-A7BC-031937325378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914D-5720-4C12-8EE7-E0631F46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41DA-DD11-45B6-A7BC-031937325378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914D-5720-4C12-8EE7-E0631F46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41DA-DD11-45B6-A7BC-031937325378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914D-5720-4C12-8EE7-E0631F46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41DA-DD11-45B6-A7BC-031937325378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914D-5720-4C12-8EE7-E0631F46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41DA-DD11-45B6-A7BC-031937325378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914D-5720-4C12-8EE7-E0631F46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41DA-DD11-45B6-A7BC-031937325378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914D-5720-4C12-8EE7-E0631F46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41DA-DD11-45B6-A7BC-031937325378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914D-5720-4C12-8EE7-E0631F46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41DA-DD11-45B6-A7BC-031937325378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914D-5720-4C12-8EE7-E0631F46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41DA-DD11-45B6-A7BC-031937325378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914D-5720-4C12-8EE7-E0631F46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41DA-DD11-45B6-A7BC-031937325378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914D-5720-4C12-8EE7-E0631F46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41DA-DD11-45B6-A7BC-031937325378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B914D-5720-4C12-8EE7-E0631F46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0070C0"/>
            </a:gs>
            <a:gs pos="100000">
              <a:srgbClr val="FF00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D41DA-DD11-45B6-A7BC-031937325378}" type="datetimeFigureOut">
              <a:rPr lang="en-US" smtClean="0"/>
              <a:pPr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B914D-5720-4C12-8EE7-E0631F4637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r>
              <a:rPr lang="en-US" dirty="0" smtClean="0"/>
              <a:t>Russia!!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Dominic Ceccarelli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90775" cy="1790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encrypted-tbn3.google.com/images?q=tbn:ANd9GcQtc_0gHUZmaRpwnrff8bzvvHjFpFCJE6qfWTPiwFSrNqKTEyf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971800"/>
            <a:ext cx="5181600" cy="38862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276600" y="0"/>
            <a:ext cx="23353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Varen’e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09800" y="685800"/>
            <a:ext cx="39624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2Lef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az-Cyrl-AZ" sz="9600" dirty="0" smtClean="0"/>
              <a:t>конец</a:t>
            </a:r>
            <a:endParaRPr lang="en-US" sz="9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0" y="3200400"/>
            <a:ext cx="1078695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(The End)</a:t>
            </a:r>
            <a:endParaRPr lang="en-US" sz="1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295400"/>
            <a:ext cx="3738563" cy="373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H="1">
            <a:off x="4724400" y="1371600"/>
            <a:ext cx="2362200" cy="1143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002866" y="609600"/>
            <a:ext cx="41411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Russia is Here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encrypted-tbn1.google.com/images?q=tbn:ANd9GcRW69tNzrc7WxkPlZP_aHMWeEYAy3E8XOZbDUSWA9BOv3iCY-z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2556113"/>
            <a:ext cx="3848100" cy="4301887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990600" y="152400"/>
            <a:ext cx="71858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Traditional Russian Hat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(Nontraditional Russian)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encrypted-tbn0.google.com/images?q=tbn:ANd9GcSCzZowzcvbjSCLDhXAqq1bFjroICAs-DipFlFrUi-zBTM3T7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082130"/>
            <a:ext cx="5040979" cy="377587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990600" y="304800"/>
            <a:ext cx="707527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The Kremlin</a:t>
            </a:r>
          </a:p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Russia’s Capital Building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52600" y="0"/>
            <a:ext cx="525323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Ruble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Russia’s Currency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1506" name="Picture 2" descr="https://encrypted-tbn1.google.com/images?q=tbn:ANd9GcSgnt_m8H5-YyAlCBzfz9wz-LrGQ-SeIkoid_zAx2hO30xbyvMR3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0"/>
            <a:ext cx="5170345" cy="2286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066800" y="5410200"/>
            <a:ext cx="68114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One Dollar is 30 Rubles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57200"/>
            <a:ext cx="91440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Some Russian Foods Include:</a:t>
            </a:r>
            <a:endParaRPr lang="en-US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encrypted-tbn0.google.com/images?q=tbn:ANd9GcRo_HKlTJT5hanTVlRgbJphaF7UdMc4vd3w-a6y83jjh7gxwbePE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463111"/>
            <a:ext cx="5867400" cy="4394889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429000" y="1066800"/>
            <a:ext cx="18437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Olivje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encrypted-tbn1.google.com/images?q=tbn:ANd9GcTOa4K4UOxZc0ji2BRJMj6Plr6WjKG8y5_zGr3338bP_QzgWpW7D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899423"/>
            <a:ext cx="5257800" cy="3958577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200400" y="533400"/>
            <a:ext cx="26343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Vinegret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encrypted-tbn3.google.com/images?q=tbn:ANd9GcQb5nVRywlParWANowtQWnb8JOu4RKhRNdxDopzpRFZzUn_v8PvJ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743201"/>
            <a:ext cx="4114800" cy="41148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828800" y="228600"/>
            <a:ext cx="52662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Sel’d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’ Pod 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Shuboy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49</Words>
  <Application>Microsoft Office PowerPoint</Application>
  <PresentationFormat>On-screen Show (4:3)</PresentationFormat>
  <Paragraphs>20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Russia!!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Russia!!</dc:title>
  <dc:creator>CDJ052</dc:creator>
  <cp:lastModifiedBy>Dominic Ceccarelli</cp:lastModifiedBy>
  <cp:revision>5</cp:revision>
  <dcterms:created xsi:type="dcterms:W3CDTF">2012-02-13T18:07:58Z</dcterms:created>
  <dcterms:modified xsi:type="dcterms:W3CDTF">2012-02-13T22:05:12Z</dcterms:modified>
</cp:coreProperties>
</file>